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65" r:id="rId5"/>
    <p:sldId id="267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50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52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8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. Zeun I K.I.T. Group GmbH Dresden" userId="1517f6d4-ace2-4531-b1b9-72d5a317ff5c" providerId="ADAL" clId="{4D9162A3-690B-4A12-A669-F417974E7959}"/>
    <pc:docChg chg="undo custSel modSld modMainMaster">
      <pc:chgData name="A. Zeun I K.I.T. Group GmbH Dresden" userId="1517f6d4-ace2-4531-b1b9-72d5a317ff5c" providerId="ADAL" clId="{4D9162A3-690B-4A12-A669-F417974E7959}" dt="2025-01-06T15:41:37.791" v="23" actId="2711"/>
      <pc:docMkLst>
        <pc:docMk/>
      </pc:docMkLst>
      <pc:sldChg chg="modSp mod">
        <pc:chgData name="A. Zeun I K.I.T. Group GmbH Dresden" userId="1517f6d4-ace2-4531-b1b9-72d5a317ff5c" providerId="ADAL" clId="{4D9162A3-690B-4A12-A669-F417974E7959}" dt="2025-01-06T15:41:09.124" v="21"/>
        <pc:sldMkLst>
          <pc:docMk/>
          <pc:sldMk cId="3481403620" sldId="265"/>
        </pc:sldMkLst>
        <pc:spChg chg="mod">
          <ac:chgData name="A. Zeun I K.I.T. Group GmbH Dresden" userId="1517f6d4-ace2-4531-b1b9-72d5a317ff5c" providerId="ADAL" clId="{4D9162A3-690B-4A12-A669-F417974E7959}" dt="2025-01-06T15:41:09.124" v="21"/>
          <ac:spMkLst>
            <pc:docMk/>
            <pc:sldMk cId="3481403620" sldId="265"/>
            <ac:spMk id="7" creationId="{00000000-0000-0000-0000-000000000000}"/>
          </ac:spMkLst>
        </pc:spChg>
        <pc:spChg chg="mod">
          <ac:chgData name="A. Zeun I K.I.T. Group GmbH Dresden" userId="1517f6d4-ace2-4531-b1b9-72d5a317ff5c" providerId="ADAL" clId="{4D9162A3-690B-4A12-A669-F417974E7959}" dt="2025-01-06T15:40:58.271" v="2"/>
          <ac:spMkLst>
            <pc:docMk/>
            <pc:sldMk cId="3481403620" sldId="265"/>
            <ac:spMk id="11" creationId="{00000000-0000-0000-0000-000000000000}"/>
          </ac:spMkLst>
        </pc:spChg>
      </pc:sldChg>
      <pc:sldMasterChg chg="modSldLayout">
        <pc:chgData name="A. Zeun I K.I.T. Group GmbH Dresden" userId="1517f6d4-ace2-4531-b1b9-72d5a317ff5c" providerId="ADAL" clId="{4D9162A3-690B-4A12-A669-F417974E7959}" dt="2025-01-06T15:41:37.791" v="23" actId="2711"/>
        <pc:sldMasterMkLst>
          <pc:docMk/>
          <pc:sldMasterMk cId="3812470899" sldId="2147483660"/>
        </pc:sldMasterMkLst>
        <pc:sldLayoutChg chg="modSp">
          <pc:chgData name="A. Zeun I K.I.T. Group GmbH Dresden" userId="1517f6d4-ace2-4531-b1b9-72d5a317ff5c" providerId="ADAL" clId="{4D9162A3-690B-4A12-A669-F417974E7959}" dt="2025-01-06T15:41:37.791" v="23" actId="2711"/>
          <pc:sldLayoutMkLst>
            <pc:docMk/>
            <pc:sldMasterMk cId="3812470899" sldId="2147483660"/>
            <pc:sldLayoutMk cId="3655114366" sldId="2147483661"/>
          </pc:sldLayoutMkLst>
          <pc:spChg chg="mod">
            <ac:chgData name="A. Zeun I K.I.T. Group GmbH Dresden" userId="1517f6d4-ace2-4531-b1b9-72d5a317ff5c" providerId="ADAL" clId="{4D9162A3-690B-4A12-A669-F417974E7959}" dt="2025-01-06T15:41:37.791" v="23" actId="2711"/>
            <ac:spMkLst>
              <pc:docMk/>
              <pc:sldMasterMk cId="3812470899" sldId="2147483660"/>
              <pc:sldLayoutMk cId="3655114366" sldId="2147483661"/>
              <ac:spMk id="11" creationId="{00000000-0000-0000-0000-000000000000}"/>
            </ac:spMkLst>
          </pc:spChg>
          <pc:spChg chg="mod">
            <ac:chgData name="A. Zeun I K.I.T. Group GmbH Dresden" userId="1517f6d4-ace2-4531-b1b9-72d5a317ff5c" providerId="ADAL" clId="{4D9162A3-690B-4A12-A669-F417974E7959}" dt="2025-01-06T15:41:20.610" v="22"/>
            <ac:spMkLst>
              <pc:docMk/>
              <pc:sldMasterMk cId="3812470899" sldId="2147483660"/>
              <pc:sldLayoutMk cId="3655114366" sldId="2147483661"/>
              <ac:spMk id="17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1CD1E-9300-41DC-A37A-4937316C0E1B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F937E8-37B0-431A-9258-A33D6755D07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12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F08C0-1787-46AE-829B-5F4B6EB439E8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ABD932-4BD1-4C53-820D-24D32831AB9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351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505933"/>
            <a:ext cx="9144000" cy="43050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 b="1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Logos are allowed on this page only!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1" y="3181592"/>
            <a:ext cx="9144000" cy="119262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Name(s) and Affiliation(s)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1" y="1784483"/>
            <a:ext cx="9143999" cy="134403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b="1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PRESENTATION TITLE</a:t>
            </a:r>
          </a:p>
        </p:txBody>
      </p:sp>
      <p:pic>
        <p:nvPicPr>
          <p:cNvPr id="9" name="Grafik 8" descr="Ein Bild, das Text, Panorama, Screenshot enthält.&#10;&#10;Automatisch generierte Beschreibung">
            <a:extLst>
              <a:ext uri="{FF2B5EF4-FFF2-40B4-BE49-F238E27FC236}">
                <a16:creationId xmlns:a16="http://schemas.microsoft.com/office/drawing/2014/main" id="{74597F52-D981-3A1A-1788-258CB0F2FF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114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6499" y="1016813"/>
            <a:ext cx="8471002" cy="3615910"/>
          </a:xfrm>
          <a:prstGeom prst="rect">
            <a:avLst/>
          </a:prstGeom>
        </p:spPr>
        <p:txBody>
          <a:bodyPr wrap="square">
            <a:normAutofit/>
          </a:bodyPr>
          <a:lstStyle>
            <a:lvl1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marR="0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6pPr>
            <a:lvl7pPr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7pPr>
            <a:lvl8pPr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8pPr>
            <a:lvl9pPr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en-US" noProof="0" dirty="0"/>
              <a:t>First Level Content</a:t>
            </a:r>
          </a:p>
          <a:p>
            <a:pPr lvl="1"/>
            <a:r>
              <a:rPr lang="en-US" noProof="0" dirty="0"/>
              <a:t>Second Level Content</a:t>
            </a:r>
          </a:p>
          <a:p>
            <a:pPr lvl="2"/>
            <a:r>
              <a:rPr lang="en-US" noProof="0" dirty="0"/>
              <a:t>Third Level Content</a:t>
            </a:r>
          </a:p>
          <a:p>
            <a:pPr lvl="3"/>
            <a:r>
              <a:rPr lang="en-US" noProof="0" dirty="0"/>
              <a:t>Fourth Level Content</a:t>
            </a:r>
          </a:p>
          <a:p>
            <a:pPr lvl="4"/>
            <a:r>
              <a:rPr lang="en-US" noProof="0" dirty="0"/>
              <a:t>Fifth Level Content</a:t>
            </a:r>
          </a:p>
          <a:p>
            <a:pPr marL="1885950" marR="0" lvl="5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noProof="0" dirty="0"/>
              <a:t>Sixth Level Content</a:t>
            </a:r>
          </a:p>
          <a:p>
            <a:pPr lvl="6"/>
            <a:r>
              <a:rPr lang="en-US" noProof="0" dirty="0"/>
              <a:t>Seventh Level Content</a:t>
            </a:r>
          </a:p>
          <a:p>
            <a:pPr lvl="7"/>
            <a:r>
              <a:rPr lang="en-US" noProof="0" dirty="0"/>
              <a:t>Eight Level Content</a:t>
            </a:r>
          </a:p>
          <a:p>
            <a:pPr lvl="8"/>
            <a:r>
              <a:rPr lang="en-US" noProof="0" dirty="0"/>
              <a:t>Ninth Level Content</a:t>
            </a:r>
          </a:p>
        </p:txBody>
      </p:sp>
      <p:sp>
        <p:nvSpPr>
          <p:cNvPr id="25" name="Title 24"/>
          <p:cNvSpPr>
            <a:spLocks noGrp="1"/>
          </p:cNvSpPr>
          <p:nvPr>
            <p:ph type="title" hasCustomPrompt="1"/>
          </p:nvPr>
        </p:nvSpPr>
        <p:spPr>
          <a:xfrm>
            <a:off x="136187" y="95094"/>
            <a:ext cx="8871626" cy="577902"/>
          </a:xfrm>
          <a:prstGeom prst="rect">
            <a:avLst/>
          </a:prstGeom>
        </p:spPr>
        <p:txBody>
          <a:bodyPr wrap="none" anchor="ctr" anchorCtr="0">
            <a:noAutofit/>
          </a:bodyPr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 dirty="0"/>
              <a:t>Slide Title</a:t>
            </a:r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1"/>
              <a:t>your name / affiliation here</a:t>
            </a: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>
          <a:xfrm>
            <a:off x="6457949" y="4767263"/>
            <a:ext cx="2349551" cy="273844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DECF6A-13F7-418C-BBFC-95033FFCD5F1}" type="slidenum">
              <a:rPr lang="en-US" noProof="1" smtClean="0"/>
              <a:pPr/>
              <a:t>‹Nr.›</a:t>
            </a:fld>
            <a:endParaRPr lang="en-US" noProof="1"/>
          </a:p>
        </p:txBody>
      </p:sp>
      <p:sp>
        <p:nvSpPr>
          <p:cNvPr id="2" name="Date Placeholder 14">
            <a:extLst>
              <a:ext uri="{FF2B5EF4-FFF2-40B4-BE49-F238E27FC236}">
                <a16:creationId xmlns:a16="http://schemas.microsoft.com/office/drawing/2014/main" id="{FF64369C-A00C-FE1E-9C1E-326B36488B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6499" y="4767263"/>
            <a:ext cx="2349551" cy="273844"/>
          </a:xfrm>
          <a:prstGeom prst="rect">
            <a:avLst/>
          </a:prstGeom>
        </p:spPr>
        <p:txBody>
          <a:bodyPr anchor="b"/>
          <a:lstStyle>
            <a:lvl1pPr>
              <a:defRPr sz="1200"/>
            </a:lvl1pPr>
          </a:lstStyle>
          <a:p>
            <a:fld id="{1484590A-F24F-4CD4-9207-3ABC2A5D20C4}" type="datetime4">
              <a:rPr lang="en-GB" noProof="1" smtClean="0"/>
              <a:pPr/>
              <a:t>06 January 2025</a:t>
            </a:fld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3401943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>
          <a:xfrm>
            <a:off x="336499" y="4767263"/>
            <a:ext cx="2349551" cy="273844"/>
          </a:xfrm>
          <a:prstGeom prst="rect">
            <a:avLst/>
          </a:prstGeom>
        </p:spPr>
        <p:txBody>
          <a:bodyPr anchor="b"/>
          <a:lstStyle>
            <a:lvl1pPr>
              <a:defRPr sz="1200"/>
            </a:lvl1pPr>
          </a:lstStyle>
          <a:p>
            <a:fld id="{1484590A-F24F-4CD4-9207-3ABC2A5D20C4}" type="datetime4">
              <a:rPr lang="en-GB" noProof="1" smtClean="0"/>
              <a:pPr/>
              <a:t>06 January 2025</a:t>
            </a:fld>
            <a:endParaRPr lang="en-US" noProof="1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anchor="b"/>
          <a:lstStyle>
            <a:lvl1pPr algn="ctr">
              <a:defRPr sz="1200"/>
            </a:lvl1pPr>
          </a:lstStyle>
          <a:p>
            <a:r>
              <a:rPr lang="en-US" noProof="1"/>
              <a:t>your name / affiliation here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6457949" y="4767263"/>
            <a:ext cx="2349551" cy="273844"/>
          </a:xfrm>
          <a:prstGeom prst="rect">
            <a:avLst/>
          </a:prstGeom>
        </p:spPr>
        <p:txBody>
          <a:bodyPr anchor="b"/>
          <a:lstStyle>
            <a:lvl1pPr algn="r">
              <a:defRPr sz="1200"/>
            </a:lvl1pPr>
          </a:lstStyle>
          <a:p>
            <a:fld id="{22DECF6A-13F7-418C-BBFC-95033FFCD5F1}" type="slidenum">
              <a:rPr lang="en-US" noProof="1" smtClean="0"/>
              <a:pPr/>
              <a:t>‹Nr.›</a:t>
            </a:fld>
            <a:endParaRPr lang="en-US" noProof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6187" y="95094"/>
            <a:ext cx="8871626" cy="577902"/>
          </a:xfrm>
          <a:prstGeom prst="rect">
            <a:avLst/>
          </a:prstGeom>
        </p:spPr>
        <p:txBody>
          <a:bodyPr wrap="none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13152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Blau, Electric Blue (Farbe), Screenshot, Wasser enthält.&#10;&#10;Automatisch generierte Beschreibung">
            <a:extLst>
              <a:ext uri="{FF2B5EF4-FFF2-40B4-BE49-F238E27FC236}">
                <a16:creationId xmlns:a16="http://schemas.microsoft.com/office/drawing/2014/main" id="{9F332A90-E8AD-7129-182A-27B2BCDA568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800"/>
          <a:stretch/>
        </p:blipFill>
        <p:spPr>
          <a:xfrm>
            <a:off x="0" y="0"/>
            <a:ext cx="9144000" cy="731520"/>
          </a:xfrm>
          <a:prstGeom prst="rect">
            <a:avLst/>
          </a:prstGeom>
        </p:spPr>
      </p:pic>
      <p:pic>
        <p:nvPicPr>
          <p:cNvPr id="7" name="Grafik 6" descr="Ein Bild, das Grafiken, Schrift, Logo, Symbol enthält.">
            <a:extLst>
              <a:ext uri="{FF2B5EF4-FFF2-40B4-BE49-F238E27FC236}">
                <a16:creationId xmlns:a16="http://schemas.microsoft.com/office/drawing/2014/main" id="{41C6C7C0-6042-50CA-9F16-FB4558F5D63A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771722" y="39960"/>
            <a:ext cx="1136960" cy="65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470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Logos are allowed on this page only!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noProof="0" dirty="0"/>
              <a:t>Name(s) and Affiliation(s)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481403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27893F6D-141A-3626-C5D4-8ABB715B2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226A781-3E9A-46A3-1B94-CCC30B4E8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382C246-EC09-5E4E-6C6A-B7F2CF905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1"/>
              <a:t>your name / affiliation here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B04BEE0-65E9-DCC3-4639-B8E7F17E0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ECF6A-13F7-418C-BBFC-95033FFCD5F1}" type="slidenum">
              <a:rPr lang="en-US" noProof="1" smtClean="0"/>
              <a:pPr/>
              <a:t>2</a:t>
            </a:fld>
            <a:endParaRPr lang="en-US" noProof="1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03A49B3C-0E4A-A40D-DF57-C00C51043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4590A-F24F-4CD4-9207-3ABC2A5D20C4}" type="datetime4">
              <a:rPr lang="en-GB" noProof="1" smtClean="0"/>
              <a:pPr/>
              <a:t>06 January 2025</a:t>
            </a:fld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3302502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C8DA6DED8164D469DB2972074859B57" ma:contentTypeVersion="18" ma:contentTypeDescription="Ein neues Dokument erstellen." ma:contentTypeScope="" ma:versionID="3c0e06d0ae86d3459b975504e521315d">
  <xsd:schema xmlns:xsd="http://www.w3.org/2001/XMLSchema" xmlns:xs="http://www.w3.org/2001/XMLSchema" xmlns:p="http://schemas.microsoft.com/office/2006/metadata/properties" xmlns:ns2="ee7a3f07-f920-473d-8ace-d059ac70c890" xmlns:ns3="6325b798-e2ef-461c-873a-7c2c81cc8c46" targetNamespace="http://schemas.microsoft.com/office/2006/metadata/properties" ma:root="true" ma:fieldsID="3411b3682b7e4647ef31c28c7dfaaa15" ns2:_="" ns3:_="">
    <xsd:import namespace="ee7a3f07-f920-473d-8ace-d059ac70c890"/>
    <xsd:import namespace="6325b798-e2ef-461c-873a-7c2c81cc8c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7a3f07-f920-473d-8ace-d059ac70c8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731c44e6-fe3a-48e4-b4a0-d2a855a599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25b798-e2ef-461c-873a-7c2c81cc8c46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45c57e-e85f-475b-a3f8-85b290db80cb}" ma:internalName="TaxCatchAll" ma:showField="CatchAllData" ma:web="6325b798-e2ef-461c-873a-7c2c81cc8c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e7a3f07-f920-473d-8ace-d059ac70c890">
      <Terms xmlns="http://schemas.microsoft.com/office/infopath/2007/PartnerControls"/>
    </lcf76f155ced4ddcb4097134ff3c332f>
    <TaxCatchAll xmlns="6325b798-e2ef-461c-873a-7c2c81cc8c46" xsi:nil="true"/>
  </documentManagement>
</p:properties>
</file>

<file path=customXml/itemProps1.xml><?xml version="1.0" encoding="utf-8"?>
<ds:datastoreItem xmlns:ds="http://schemas.openxmlformats.org/officeDocument/2006/customXml" ds:itemID="{1154B396-DF7B-4906-9868-BD0EC77F93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338312-B489-4B51-9D94-FA2592097360}"/>
</file>

<file path=customXml/itemProps3.xml><?xml version="1.0" encoding="utf-8"?>
<ds:datastoreItem xmlns:ds="http://schemas.openxmlformats.org/officeDocument/2006/customXml" ds:itemID="{EB843148-A36E-4059-B061-760DFF98B99E}">
  <ds:schemaRefs>
    <ds:schemaRef ds:uri="http://schemas.microsoft.com/office/2006/metadata/properties"/>
    <ds:schemaRef ds:uri="http://schemas.microsoft.com/office/infopath/2007/PartnerControls"/>
    <ds:schemaRef ds:uri="ee7a3f07-f920-473d-8ace-d059ac70c890"/>
    <ds:schemaRef ds:uri="6325b798-e2ef-461c-873a-7c2c81cc8c4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</Words>
  <Application>Microsoft Office PowerPoint</Application>
  <PresentationFormat>Bildschirmpräsentation (16:9)</PresentationFormat>
  <Paragraphs>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PRESENTATION TITLE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DATE Conference Template</dc:title>
  <dc:creator>Anja Zeun</dc:creator>
  <cp:lastModifiedBy>A. Zeun I K.I.T. Group GmbH Dresden</cp:lastModifiedBy>
  <cp:revision>61</cp:revision>
  <dcterms:created xsi:type="dcterms:W3CDTF">2016-09-12T10:42:56Z</dcterms:created>
  <dcterms:modified xsi:type="dcterms:W3CDTF">2025-01-06T15:42:07Z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0x010100DC8DA6DED8164D469DB2972074859B57</vt:lpwstr>
  </property>
  <property fmtid="{D5CDD505-2E9C-101B-9397-08002B2CF9AE}" pid="3" name="Order">
    <vt:r8>3042600</vt:r8>
  </property>
  <property fmtid="{D5CDD505-2E9C-101B-9397-08002B2CF9AE}" pid="4" name="MediaServiceImageTags">
    <vt:lpwstr/>
  </property>
</Properties>
</file>